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4"/>
  </p:sldMasterIdLst>
  <p:sldIdLst>
    <p:sldId id="256" r:id="rId5"/>
  </p:sldIdLst>
  <p:sldSz cx="6858000" cy="9907588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8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22BEC6-1719-7841-BB36-483EF8006CC1}" v="1" dt="2023-03-31T07:09:35.4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3"/>
    <p:restoredTop sz="94626"/>
  </p:normalViewPr>
  <p:slideViewPr>
    <p:cSldViewPr snapToGrid="0">
      <p:cViewPr varScale="1">
        <p:scale>
          <a:sx n="41" d="100"/>
          <a:sy n="41" d="100"/>
        </p:scale>
        <p:origin x="2292" y="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5/10/relationships/revisionInfo" Target="revisionInfo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451"/>
            <a:ext cx="5829300" cy="3449308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3778"/>
            <a:ext cx="5143500" cy="2392040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98559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66171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87"/>
            <a:ext cx="1478756" cy="8396223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87"/>
            <a:ext cx="4350544" cy="8396223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2594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4610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0019"/>
            <a:ext cx="5915025" cy="4121281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30289"/>
            <a:ext cx="5915025" cy="2167284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818248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436"/>
            <a:ext cx="2914650" cy="628627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78680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90"/>
            <a:ext cx="5915025" cy="1915009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736"/>
            <a:ext cx="2901255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9022"/>
            <a:ext cx="2901255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736"/>
            <a:ext cx="2915543" cy="1190286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9022"/>
            <a:ext cx="2915543" cy="5323036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615204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573935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074576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511"/>
            <a:ext cx="3471863" cy="7040809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4084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506"/>
            <a:ext cx="2211884" cy="2311771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511"/>
            <a:ext cx="3471863" cy="7040809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2276"/>
            <a:ext cx="2211884" cy="5506510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500936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90"/>
            <a:ext cx="5915025" cy="191500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436"/>
            <a:ext cx="5915025" cy="628627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4B336A-24C5-834B-A3BC-8A8453D1CCE4}" type="datetimeFigureOut">
              <a:rPr lang="de-DE" smtClean="0"/>
              <a:t>06.04.2023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2869"/>
            <a:ext cx="2314575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2869"/>
            <a:ext cx="1543050" cy="52748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3F19CD-ADBF-7842-AF1D-539D0316C59F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543619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387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248D5EFA-745E-4986-3CBE-CB8ABE525F0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/>
          <a:stretch/>
        </p:blipFill>
        <p:spPr>
          <a:xfrm>
            <a:off x="554421" y="457200"/>
            <a:ext cx="5749157" cy="5764530"/>
          </a:xfrm>
          <a:prstGeom prst="rect">
            <a:avLst/>
          </a:prstGeom>
        </p:spPr>
      </p:pic>
      <p:sp>
        <p:nvSpPr>
          <p:cNvPr id="5" name="Rectangle 3">
            <a:extLst>
              <a:ext uri="{FF2B5EF4-FFF2-40B4-BE49-F238E27FC236}">
                <a16:creationId xmlns:a16="http://schemas.microsoft.com/office/drawing/2014/main" id="{A6C7850E-F434-7222-6A98-0BCF9886886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6" name="Rectangle 4">
            <a:extLst>
              <a:ext uri="{FF2B5EF4-FFF2-40B4-BE49-F238E27FC236}">
                <a16:creationId xmlns:a16="http://schemas.microsoft.com/office/drawing/2014/main" id="{954E98EE-2037-D49E-456E-8457068D2D46}"/>
              </a:ext>
            </a:extLst>
          </p:cNvPr>
          <p:cNvSpPr>
            <a:spLocks noChangeArrowheads="1"/>
          </p:cNvSpPr>
          <p:nvPr/>
        </p:nvSpPr>
        <p:spPr bwMode="auto">
          <a:xfrm>
            <a:off x="90488" y="457200"/>
            <a:ext cx="6858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de-DE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E311E739-3394-C21C-DDD1-7DA21CBEA2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13166" y="6949863"/>
            <a:ext cx="5631671" cy="10002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11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Times New Roman" panose="02020603050405020304" pitchFamily="18" charset="0"/>
              </a:rPr>
              <a:t>	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4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Induktive Höranlage</a:t>
            </a:r>
            <a:endParaRPr kumimoji="0" lang="de-DE" altLang="de-DE" sz="5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0" name="Textfeld 9">
            <a:extLst>
              <a:ext uri="{FF2B5EF4-FFF2-40B4-BE49-F238E27FC236}">
                <a16:creationId xmlns:a16="http://schemas.microsoft.com/office/drawing/2014/main" id="{9AF0AC82-1DB4-5371-6F25-45A279C32814}"/>
              </a:ext>
            </a:extLst>
          </p:cNvPr>
          <p:cNvSpPr txBox="1"/>
          <p:nvPr/>
        </p:nvSpPr>
        <p:spPr>
          <a:xfrm>
            <a:off x="287867" y="8081138"/>
            <a:ext cx="6333065" cy="138499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Schalten Sie Ihr Hörgerät oder Cochlea-Implantat auf </a:t>
            </a:r>
            <a:b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</a:br>
            <a:r>
              <a:rPr kumimoji="0" lang="de-DE" altLang="de-DE" sz="2800" b="0" i="0" u="none" strike="noStrike" cap="none" normalizeH="0" baseline="0" dirty="0">
                <a:ln>
                  <a:noFill/>
                </a:ln>
                <a:solidFill>
                  <a:srgbClr val="FFFFFF"/>
                </a:solidFill>
                <a:effectLst/>
                <a:latin typeface="Arial" panose="020B0604020202020204" pitchFamily="34" charset="0"/>
                <a:ea typeface="Calibri Light" panose="020F0302020204030204" pitchFamily="34" charset="0"/>
                <a:cs typeface="Arial" panose="020B0604020202020204" pitchFamily="34" charset="0"/>
              </a:rPr>
              <a:t>Telefonspule / T-Spule</a:t>
            </a:r>
            <a:endParaRPr kumimoji="0" lang="de-DE" altLang="de-DE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cxnSp>
        <p:nvCxnSpPr>
          <p:cNvPr id="12" name="Gerade Verbindung 11">
            <a:extLst>
              <a:ext uri="{FF2B5EF4-FFF2-40B4-BE49-F238E27FC236}">
                <a16:creationId xmlns:a16="http://schemas.microsoft.com/office/drawing/2014/main" id="{AA902095-26CB-055E-6257-804505A19335}"/>
              </a:ext>
            </a:extLst>
          </p:cNvPr>
          <p:cNvCxnSpPr/>
          <p:nvPr/>
        </p:nvCxnSpPr>
        <p:spPr>
          <a:xfrm>
            <a:off x="287867" y="6865196"/>
            <a:ext cx="6333065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021035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5907e111-b67b-41c7-b4e6-43e55982e311">
      <Terms xmlns="http://schemas.microsoft.com/office/infopath/2007/PartnerControls"/>
    </lcf76f155ced4ddcb4097134ff3c332f>
    <TaxCatchAll xmlns="2850b8f3-4f59-40a6-b7d0-9c4608e4aaec" xsi:nil="true"/>
    <AltersheimSenevitaBornblickvom04_x002e_02_x002e_2022 xmlns="5907e111-b67b-41c7-b4e6-43e55982e311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56360C118BDEA4C813BE147BBDB37F1" ma:contentTypeVersion="17" ma:contentTypeDescription="Ein neues Dokument erstellen." ma:contentTypeScope="" ma:versionID="62e932efd0baf73d4a78e55c1b408d7c">
  <xsd:schema xmlns:xsd="http://www.w3.org/2001/XMLSchema" xmlns:xs="http://www.w3.org/2001/XMLSchema" xmlns:p="http://schemas.microsoft.com/office/2006/metadata/properties" xmlns:ns2="2850b8f3-4f59-40a6-b7d0-9c4608e4aaec" xmlns:ns3="5907e111-b67b-41c7-b4e6-43e55982e311" targetNamespace="http://schemas.microsoft.com/office/2006/metadata/properties" ma:root="true" ma:fieldsID="e84ca51aebadfd3ec52ae398b9f5afd5" ns2:_="" ns3:_="">
    <xsd:import namespace="2850b8f3-4f59-40a6-b7d0-9c4608e4aaec"/>
    <xsd:import namespace="5907e111-b67b-41c7-b4e6-43e55982e311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edWithDetails" minOccurs="0"/>
                <xsd:element ref="ns3:MediaServiceMetadata" minOccurs="0"/>
                <xsd:element ref="ns3:MediaServiceFastMetadata" minOccurs="0"/>
                <xsd:element ref="ns3:MediaServiceDateTaken" minOccurs="0"/>
                <xsd:element ref="ns3:MediaLengthInSeconds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3:MediaServiceAutoKeyPoints" minOccurs="0"/>
                <xsd:element ref="ns3:MediaServiceKeyPoints" minOccurs="0"/>
                <xsd:element ref="ns3:lcf76f155ced4ddcb4097134ff3c332f" minOccurs="0"/>
                <xsd:element ref="ns2:TaxCatchAll" minOccurs="0"/>
                <xsd:element ref="ns3:AltersheimSenevitaBornblickvom04_x002e_02_x002e_2022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850b8f3-4f59-40a6-b7d0-9c4608e4aae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Freigegeben für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Freigegeben für -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3" nillable="true" ma:displayName="Taxonomy Catch All Column" ma:hidden="true" ma:list="{6a2080f7-524c-4601-9cd5-a59630c20707}" ma:internalName="TaxCatchAll" ma:showField="CatchAllData" ma:web="2850b8f3-4f59-40a6-b7d0-9c4608e4aae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5907e111-b67b-41c7-b4e6-43e55982e31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0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11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LengthInSeconds" ma:index="13" nillable="true" ma:displayName="Length (seconds)" ma:internalName="MediaLengthInSeconds" ma:readOnly="true">
      <xsd:simpleType>
        <xsd:restriction base="dms:Unknown"/>
      </xsd:simpleType>
    </xsd:element>
    <xsd:element name="MediaServiceAutoTags" ma:index="14" nillable="true" ma:displayName="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8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lcf76f155ced4ddcb4097134ff3c332f" ma:index="22" nillable="true" ma:taxonomy="true" ma:internalName="lcf76f155ced4ddcb4097134ff3c332f" ma:taxonomyFieldName="MediaServiceImageTags" ma:displayName="Bildmarkierungen" ma:readOnly="false" ma:fieldId="{5cf76f15-5ced-4ddc-b409-7134ff3c332f}" ma:taxonomyMulti="true" ma:sspId="907c5ca4-5fa6-42e7-a790-bdcae48723c6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AltersheimSenevitaBornblickvom04_x002e_02_x002e_2022" ma:index="24" nillable="true" ma:displayName="Altersheim Senevita Bornblick vom 04.02.2022" ma:format="Dropdown" ma:internalName="AltersheimSenevitaBornblickvom04_x002e_02_x002e_2022">
      <xsd:simpleType>
        <xsd:restriction base="dms:Text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08FE777-A659-4A8B-9632-28B533425473}">
  <ds:schemaRefs>
    <ds:schemaRef ds:uri="http://purl.org/dc/elements/1.1/"/>
    <ds:schemaRef ds:uri="http://schemas.microsoft.com/office/2006/metadata/properties"/>
    <ds:schemaRef ds:uri="http://www.w3.org/XML/1998/namespace"/>
    <ds:schemaRef ds:uri="http://schemas.microsoft.com/office/2006/documentManagement/types"/>
    <ds:schemaRef ds:uri="http://purl.org/dc/dcmitype/"/>
    <ds:schemaRef ds:uri="http://schemas.microsoft.com/office/infopath/2007/PartnerControls"/>
    <ds:schemaRef ds:uri="http://schemas.openxmlformats.org/package/2006/metadata/core-properties"/>
    <ds:schemaRef ds:uri="1657d280-bd00-4ad9-ae7e-d4d3279eaba1"/>
    <ds:schemaRef ds:uri="20094098-b90b-4e8c-a465-d2c654c6db80"/>
    <ds:schemaRef ds:uri="http://purl.org/dc/terms/"/>
    <ds:schemaRef ds:uri="5907e111-b67b-41c7-b4e6-43e55982e311"/>
    <ds:schemaRef ds:uri="2850b8f3-4f59-40a6-b7d0-9c4608e4aaec"/>
  </ds:schemaRefs>
</ds:datastoreItem>
</file>

<file path=customXml/itemProps2.xml><?xml version="1.0" encoding="utf-8"?>
<ds:datastoreItem xmlns:ds="http://schemas.openxmlformats.org/officeDocument/2006/customXml" ds:itemID="{1C8D3BE4-3369-4D94-8B33-224F4F1C948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C21802B-1C56-45CF-8B07-6C8923ACAEE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850b8f3-4f59-40a6-b7d0-9c4608e4aaec"/>
    <ds:schemaRef ds:uri="5907e111-b67b-41c7-b4e6-43e55982e31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0</TotalTime>
  <Words>14</Words>
  <Application>Microsoft Office PowerPoint</Application>
  <PresentationFormat>Benutzerdefiniert</PresentationFormat>
  <Paragraphs>3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</vt:lpstr>
      <vt:lpstr>PowerPoint-Präsentation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Beat Graf</dc:creator>
  <cp:lastModifiedBy>Judith Reinthaler</cp:lastModifiedBy>
  <cp:revision>2</cp:revision>
  <dcterms:created xsi:type="dcterms:W3CDTF">2023-03-23T12:45:05Z</dcterms:created>
  <dcterms:modified xsi:type="dcterms:W3CDTF">2023-04-06T13:40:18Z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0x010100EEE3DAB9A370044F8D5CBC370ED2E4B5</vt:lpwstr>
  </property>
</Properties>
</file>