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01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55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6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6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82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8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52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4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08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48D5EFA-745E-4986-3CBE-CB8ABE525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450" y="457200"/>
            <a:ext cx="5753100" cy="576453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6C7850E-F434-7222-6A98-0BCF98868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4E98EE-2037-D49E-456E-8457068D2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11E739-3394-C21C-DDD1-7DA21CBEA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803" y="6949863"/>
            <a:ext cx="302839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	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Höranlage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AF0AC82-1DB4-5371-6F25-45A279C32814}"/>
              </a:ext>
            </a:extLst>
          </p:cNvPr>
          <p:cNvSpPr txBox="1"/>
          <p:nvPr/>
        </p:nvSpPr>
        <p:spPr>
          <a:xfrm>
            <a:off x="287867" y="8081138"/>
            <a:ext cx="63330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Sie erhalten an der Kasse einen Empfänger mit induktiver Halsschleife.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A902095-26CB-055E-6257-804505A19335}"/>
              </a:ext>
            </a:extLst>
          </p:cNvPr>
          <p:cNvCxnSpPr/>
          <p:nvPr/>
        </p:nvCxnSpPr>
        <p:spPr>
          <a:xfrm>
            <a:off x="287867" y="6865196"/>
            <a:ext cx="633306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6360C118BDEA4C813BE147BBDB37F1" ma:contentTypeVersion="17" ma:contentTypeDescription="Ein neues Dokument erstellen." ma:contentTypeScope="" ma:versionID="62e932efd0baf73d4a78e55c1b408d7c">
  <xsd:schema xmlns:xsd="http://www.w3.org/2001/XMLSchema" xmlns:xs="http://www.w3.org/2001/XMLSchema" xmlns:p="http://schemas.microsoft.com/office/2006/metadata/properties" xmlns:ns2="2850b8f3-4f59-40a6-b7d0-9c4608e4aaec" xmlns:ns3="5907e111-b67b-41c7-b4e6-43e55982e311" targetNamespace="http://schemas.microsoft.com/office/2006/metadata/properties" ma:root="true" ma:fieldsID="e84ca51aebadfd3ec52ae398b9f5afd5" ns2:_="" ns3:_="">
    <xsd:import namespace="2850b8f3-4f59-40a6-b7d0-9c4608e4aaec"/>
    <xsd:import namespace="5907e111-b67b-41c7-b4e6-43e55982e3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AltersheimSenevitaBornblickvom04_x002e_02_x002e_202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0b8f3-4f59-40a6-b7d0-9c4608e4aa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2080f7-524c-4601-9cd5-a59630c20707}" ma:internalName="TaxCatchAll" ma:showField="CatchAllData" ma:web="2850b8f3-4f59-40a6-b7d0-9c4608e4a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7e111-b67b-41c7-b4e6-43e55982e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07c5ca4-5fa6-42e7-a790-bdcae4872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ltersheimSenevitaBornblickvom04_x002e_02_x002e_2022" ma:index="24" nillable="true" ma:displayName="Altersheim Senevita Bornblick vom 04.02.2022" ma:format="Dropdown" ma:internalName="AltersheimSenevitaBornblickvom04_x002e_02_x002e_202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07e111-b67b-41c7-b4e6-43e55982e311">
      <Terms xmlns="http://schemas.microsoft.com/office/infopath/2007/PartnerControls"/>
    </lcf76f155ced4ddcb4097134ff3c332f>
    <TaxCatchAll xmlns="2850b8f3-4f59-40a6-b7d0-9c4608e4aaec" xsi:nil="true"/>
    <AltersheimSenevitaBornblickvom04_x002e_02_x002e_2022 xmlns="5907e111-b67b-41c7-b4e6-43e55982e311" xsi:nil="true"/>
  </documentManagement>
</p:properties>
</file>

<file path=customXml/itemProps1.xml><?xml version="1.0" encoding="utf-8"?>
<ds:datastoreItem xmlns:ds="http://schemas.openxmlformats.org/officeDocument/2006/customXml" ds:itemID="{F39EF15E-A097-4D82-BA82-2CC2A8958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0b8f3-4f59-40a6-b7d0-9c4608e4aaec"/>
    <ds:schemaRef ds:uri="5907e111-b67b-41c7-b4e6-43e55982e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D3BE4-3369-4D94-8B33-224F4F1C94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8FE777-A659-4A8B-9632-28B533425473}">
  <ds:schemaRefs>
    <ds:schemaRef ds:uri="http://schemas.microsoft.com/office/2006/metadata/properties"/>
    <ds:schemaRef ds:uri="http://schemas.microsoft.com/office/infopath/2007/PartnerControls"/>
    <ds:schemaRef ds:uri="5907e111-b67b-41c7-b4e6-43e55982e311"/>
    <ds:schemaRef ds:uri="2850b8f3-4f59-40a6-b7d0-9c4608e4aa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Graf</dc:creator>
  <cp:lastModifiedBy>Judith Reinthaler</cp:lastModifiedBy>
  <cp:revision>2</cp:revision>
  <dcterms:created xsi:type="dcterms:W3CDTF">2023-03-23T12:45:05Z</dcterms:created>
  <dcterms:modified xsi:type="dcterms:W3CDTF">2023-04-06T13:38:36Z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0x010100EEE3DAB9A370044F8D5CBC370ED2E4B5</vt:lpwstr>
  </property>
</Properties>
</file>